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8F0D3-E466-4B25-90DC-81BFCEEFBDAF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076E0-6BBE-4D43-B941-9DCBB90A6C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1076E0-6BBE-4D43-B941-9DCBB90A6C8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14CC2-1D1B-4C69-B4B9-D7237419621D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E582E-1BE1-4C61-A199-6DC35F24B58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Southern Group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Botswana, Lesotho, Namibia, South Africa and Swaziland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Southern Group Survey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6400800" cy="2743200"/>
          </a:xfrm>
        </p:spPr>
        <p:txBody>
          <a:bodyPr>
            <a:normAutofit fontScale="47500" lnSpcReduction="20000"/>
          </a:bodyPr>
          <a:lstStyle/>
          <a:p>
            <a:pPr marL="514350" indent="-514350" algn="l">
              <a:buAutoNum type="arabicPeriod"/>
            </a:pPr>
            <a:r>
              <a:rPr lang="en-US" b="1" dirty="0" smtClean="0"/>
              <a:t>What do you think of our warning service?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Through which medium do you receive your warning?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Was the information enough or sufficient?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Was the information timely?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 Was the information helpful?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What type of warning do you need?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Do you share the information after receiving it?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If you share the information how do you share it?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What action did you take after receiving the information?</a:t>
            </a:r>
          </a:p>
          <a:p>
            <a:pPr marL="514350" indent="-514350" algn="l">
              <a:buAutoNum type="arabicPeriod"/>
            </a:pPr>
            <a:r>
              <a:rPr lang="en-US" b="1" dirty="0" smtClean="0"/>
              <a:t>What improvements  do you want?</a:t>
            </a:r>
          </a:p>
          <a:p>
            <a:pPr marL="514350" indent="-514350" algn="l">
              <a:buAutoNum type="arabicPeriod"/>
            </a:pPr>
            <a:endParaRPr lang="en-US" b="1" dirty="0" smtClean="0"/>
          </a:p>
          <a:p>
            <a:pPr marL="514350" indent="-514350" algn="l">
              <a:buAutoNum type="arabicPeriod"/>
            </a:pPr>
            <a:endParaRPr lang="en-US" b="1" dirty="0" smtClean="0"/>
          </a:p>
          <a:p>
            <a:pPr marL="514350" indent="-514350" algn="l">
              <a:buAutoNum type="arabicPeriod"/>
            </a:pPr>
            <a:endParaRPr lang="en-US" b="1" dirty="0" smtClean="0"/>
          </a:p>
          <a:p>
            <a:pPr marL="514350" indent="-514350" algn="l">
              <a:buAutoNum type="arabicPeriod"/>
            </a:pPr>
            <a:endParaRPr lang="en-US" b="1" dirty="0" smtClean="0"/>
          </a:p>
          <a:p>
            <a:pPr marL="514350" indent="-514350" algn="l">
              <a:buAutoNum type="arabicPeriod"/>
            </a:pPr>
            <a:endParaRPr lang="en-US" b="1" dirty="0" smtClean="0"/>
          </a:p>
          <a:p>
            <a:pPr marL="514350" indent="-514350" algn="l">
              <a:buAutoNum type="arabicPeriod"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BEST WAY TO CONDUCT THE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external survey company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107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Southern Group </vt:lpstr>
      <vt:lpstr>Southern Group Survey </vt:lpstr>
      <vt:lpstr>BEST WAY TO CONDUCT THE SURVEY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Southern Group Survey</dc:title>
  <dc:creator>kqobetsi</dc:creator>
  <cp:lastModifiedBy>kqobetsi</cp:lastModifiedBy>
  <cp:revision>10</cp:revision>
  <dcterms:created xsi:type="dcterms:W3CDTF">2013-11-22T09:05:43Z</dcterms:created>
  <dcterms:modified xsi:type="dcterms:W3CDTF">2013-11-22T09:50:36Z</dcterms:modified>
</cp:coreProperties>
</file>